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III. Třída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Pozdrav žákům II.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Ahoj děti,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Týden nám utekl jako voda a máme tu zase</a:t>
            </a:r>
          </a:p>
          <a:p>
            <a:pPr>
              <a:buNone/>
            </a:pPr>
            <a:r>
              <a:rPr lang="cs-CZ" dirty="0" smtClean="0"/>
              <a:t>p</a:t>
            </a:r>
            <a:r>
              <a:rPr lang="cs-CZ" dirty="0" smtClean="0"/>
              <a:t>ondělí.</a:t>
            </a:r>
          </a:p>
          <a:p>
            <a:pPr>
              <a:buNone/>
            </a:pPr>
            <a:r>
              <a:rPr lang="cs-CZ" dirty="0" smtClean="0"/>
              <a:t>Jsem ráda, že většina z Vás mi posílá</a:t>
            </a:r>
          </a:p>
          <a:p>
            <a:pPr>
              <a:buNone/>
            </a:pPr>
            <a:r>
              <a:rPr lang="cs-CZ" dirty="0" smtClean="0"/>
              <a:t>vypracované domácí úkoly i fotografie. Mám </a:t>
            </a:r>
          </a:p>
          <a:p>
            <a:pPr>
              <a:buNone/>
            </a:pPr>
            <a:r>
              <a:rPr lang="cs-CZ" dirty="0" smtClean="0"/>
              <a:t>velikou radost, jak vzorně a zodpovědně je</a:t>
            </a:r>
          </a:p>
          <a:p>
            <a:pPr>
              <a:buNone/>
            </a:pPr>
            <a:r>
              <a:rPr lang="cs-CZ" dirty="0" smtClean="0"/>
              <a:t>plníte.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Novinky z minulého týdne: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Ve čtvrtek 26. 3. jsme mohly s Katkou a Ivou</a:t>
            </a:r>
          </a:p>
          <a:p>
            <a:pPr>
              <a:buNone/>
            </a:pPr>
            <a:r>
              <a:rPr lang="cs-CZ" sz="2400" dirty="0" smtClean="0"/>
              <a:t>n</a:t>
            </a:r>
            <a:r>
              <a:rPr lang="cs-CZ" sz="2400" dirty="0" smtClean="0"/>
              <a:t>avštívit školu a chvíli tam pracovat. Dobrá zpráva – škola</a:t>
            </a:r>
          </a:p>
          <a:p>
            <a:pPr>
              <a:buNone/>
            </a:pPr>
            <a:r>
              <a:rPr lang="cs-CZ" sz="2400" dirty="0" smtClean="0"/>
              <a:t>stále </a:t>
            </a:r>
            <a:r>
              <a:rPr lang="cs-CZ" sz="2400" dirty="0" smtClean="0"/>
              <a:t> </a:t>
            </a:r>
            <a:r>
              <a:rPr lang="cs-CZ" sz="2400" dirty="0" smtClean="0"/>
              <a:t>stojí. Bez Vás je však moc smutná a tichá.</a:t>
            </a:r>
          </a:p>
          <a:p>
            <a:pPr>
              <a:buNone/>
            </a:pPr>
            <a:r>
              <a:rPr lang="cs-CZ" sz="2400" dirty="0" smtClean="0"/>
              <a:t>Vyfotila jsem Vám alespoň nástěnky, které jsme </a:t>
            </a:r>
          </a:p>
          <a:p>
            <a:pPr>
              <a:buNone/>
            </a:pPr>
            <a:r>
              <a:rPr lang="cs-CZ" sz="2400" dirty="0" smtClean="0"/>
              <a:t>vyzdobily Vašimi výroky.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717032"/>
            <a:ext cx="424847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933056"/>
            <a:ext cx="302433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Paní asistentky </a:t>
            </a:r>
            <a:r>
              <a:rPr lang="cs-CZ" dirty="0" err="1" smtClean="0"/>
              <a:t>katka</a:t>
            </a:r>
            <a:r>
              <a:rPr lang="cs-CZ" dirty="0" smtClean="0"/>
              <a:t> a </a:t>
            </a:r>
            <a:r>
              <a:rPr lang="cs-CZ" dirty="0" err="1" smtClean="0"/>
              <a:t>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Vás moc a moc pozdravují,vzpomínají na Vás </a:t>
            </a:r>
          </a:p>
          <a:p>
            <a:pPr>
              <a:buNone/>
            </a:pPr>
            <a:r>
              <a:rPr lang="cs-CZ" dirty="0" smtClean="0"/>
              <a:t>a</a:t>
            </a:r>
            <a:r>
              <a:rPr lang="cs-CZ" dirty="0" smtClean="0"/>
              <a:t> těší se, až se sejdeme. </a:t>
            </a:r>
          </a:p>
          <a:p>
            <a:pPr>
              <a:buNone/>
            </a:pPr>
            <a:r>
              <a:rPr lang="cs-CZ" dirty="0" smtClean="0"/>
              <a:t>                         Mějte se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krásně,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buďte zdraví.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Vaše třídní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učitelka Hana Kohoutová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259228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204864"/>
            <a:ext cx="252028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136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Cesta</vt:lpstr>
      <vt:lpstr>III. Třída</vt:lpstr>
      <vt:lpstr>Ahoj děti,</vt:lpstr>
      <vt:lpstr>Novinky z minulého týdne:</vt:lpstr>
      <vt:lpstr>Paní asistentky katka a 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Třída</dc:title>
  <cp:lastModifiedBy>Kohoutovi</cp:lastModifiedBy>
  <cp:revision>3</cp:revision>
  <dcterms:modified xsi:type="dcterms:W3CDTF">2020-03-26T15:37:17Z</dcterms:modified>
</cp:coreProperties>
</file>